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7"/>
  </p:notesMasterIdLst>
  <p:sldIdLst>
    <p:sldId id="26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58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4E0"/>
    <a:srgbClr val="FFCC00"/>
    <a:srgbClr val="F48000"/>
    <a:srgbClr val="0763A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00" autoAdjust="0"/>
    <p:restoredTop sz="94660"/>
  </p:normalViewPr>
  <p:slideViewPr>
    <p:cSldViewPr>
      <p:cViewPr>
        <p:scale>
          <a:sx n="66" d="100"/>
          <a:sy n="66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15C096ED-D266-4934-94A2-CB277A928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7CE4F-ECE7-4F2C-987A-53CBF8FD241F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E866E-B29C-42D1-AF7A-6905EE5534B2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B3B0-8246-464D-8C7D-EE81CC26517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Final 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152400" y="65405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8C2DB8FD-9669-4AC6-81EA-881CDEDFAD25}" type="slidenum">
              <a:rPr lang="en-US" sz="900" b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 userDrawn="1"/>
        </p:nvSpPr>
        <p:spPr bwMode="auto">
          <a:xfrm>
            <a:off x="7010400" y="6542088"/>
            <a:ext cx="2009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>
                <a:solidFill>
                  <a:schemeClr val="bg1"/>
                </a:solidFill>
                <a:latin typeface="Arial" pitchFamily="34" charset="0"/>
              </a:rPr>
              <a:t>www.centumlearning.com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382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52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09800"/>
            <a:ext cx="4152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Final PP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 userDrawn="1"/>
        </p:nvSpPr>
        <p:spPr bwMode="auto">
          <a:xfrm>
            <a:off x="7010400" y="6542088"/>
            <a:ext cx="2009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900">
                <a:solidFill>
                  <a:schemeClr val="bg1"/>
                </a:solidFill>
                <a:latin typeface="Arial" pitchFamily="34" charset="0"/>
              </a:rPr>
              <a:t>www.centumlearning.com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 userDrawn="1"/>
        </p:nvSpPr>
        <p:spPr bwMode="auto">
          <a:xfrm>
            <a:off x="152400" y="65405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BEB9CC6-55A3-4DFA-8BAD-BFFE5A2C9A22}" type="slidenum">
              <a:rPr lang="en-US" sz="900" b="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94E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9" descr="PPt_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–"/>
        <a:defRPr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»"/>
        <a:defRPr sz="14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47800" y="21336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828800"/>
            <a:ext cx="8686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Features</a:t>
            </a:r>
            <a:endParaRPr lang="en-US" sz="36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24200" y="383698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fld id="{79608E97-279E-45EC-928B-0F83FB437744}" type="datetime4">
              <a:rPr lang="en-US" sz="1200" b="0">
                <a:solidFill>
                  <a:schemeClr val="bg1"/>
                </a:solidFill>
              </a:rPr>
              <a:pPr algn="ctr">
                <a:spcBef>
                  <a:spcPct val="20000"/>
                </a:spcBef>
              </a:pPr>
              <a:t>September 7, 2009</a:t>
            </a:fld>
            <a:endParaRPr lang="en-US" sz="1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10600" cy="13716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</a:rPr>
              <a:t>Team Building activity-challenges ahead</a:t>
            </a:r>
            <a:br>
              <a:rPr lang="en-US" sz="4000" dirty="0">
                <a:latin typeface="Times New Roman" pitchFamily="18" charset="0"/>
              </a:rPr>
            </a:br>
            <a:endParaRPr lang="en-US" sz="4000" dirty="0"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1828800"/>
          </a:xfrm>
        </p:spPr>
        <p:txBody>
          <a:bodyPr/>
          <a:lstStyle/>
          <a:p>
            <a:r>
              <a:rPr lang="en-US"/>
              <a:t>Geographical Proximity.</a:t>
            </a:r>
          </a:p>
          <a:p>
            <a:r>
              <a:rPr lang="en-US"/>
              <a:t>Socio-cultural Diversity.</a:t>
            </a:r>
          </a:p>
          <a:p>
            <a:r>
              <a:rPr lang="en-US"/>
              <a:t>Economic background.</a:t>
            </a:r>
          </a:p>
        </p:txBody>
      </p:sp>
      <p:pic>
        <p:nvPicPr>
          <p:cNvPr id="45063" name="Picture 7" descr="gr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10013"/>
            <a:ext cx="1905000" cy="1816100"/>
          </a:xfrm>
          <a:prstGeom prst="rect">
            <a:avLst/>
          </a:prstGeom>
          <a:noFill/>
        </p:spPr>
      </p:pic>
      <p:pic>
        <p:nvPicPr>
          <p:cNvPr id="45067" name="Picture 11" descr="beatsw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86200"/>
            <a:ext cx="2590800" cy="1766888"/>
          </a:xfrm>
          <a:prstGeom prst="rect">
            <a:avLst/>
          </a:prstGeom>
          <a:noFill/>
        </p:spPr>
      </p:pic>
      <p:pic>
        <p:nvPicPr>
          <p:cNvPr id="45069" name="Picture 13" descr="mission-possib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371600"/>
            <a:ext cx="2743200" cy="1987550"/>
          </a:xfrm>
          <a:prstGeom prst="rect">
            <a:avLst/>
          </a:prstGeom>
          <a:noFill/>
        </p:spPr>
      </p:pic>
      <p:pic>
        <p:nvPicPr>
          <p:cNvPr id="45072" name="Picture 16" descr="teambuild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962400"/>
            <a:ext cx="3048000" cy="1611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unit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5105400" cy="3429000"/>
          </a:xfrm>
          <a:prstGeom prst="rect">
            <a:avLst/>
          </a:prstGeom>
          <a:noFill/>
        </p:spPr>
      </p:pic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1371600" y="4572000"/>
            <a:ext cx="6858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</a:rPr>
              <a:t>Unity is Strength</a:t>
            </a:r>
            <a:r>
              <a:rPr lang="en-US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7924800" cy="5943600"/>
          </a:xfrm>
          <a:prstGeom prst="rect">
            <a:avLst/>
          </a:prstGeom>
          <a:noFill/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838200" y="6248400"/>
            <a:ext cx="73342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Talent wins games, but teamwork and intelligence wins championships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696200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3200" b="0" dirty="0">
                <a:latin typeface="Times New Roman" pitchFamily="18" charset="0"/>
              </a:rPr>
              <a:t>No matter what ever the geographical boundaries we have or whatever the ethic we possess and tradition we follow-we have to work together with a joined hands with mutual understanding  to achieve a specific target-A ‘Goal’ ahead</a:t>
            </a:r>
            <a:r>
              <a:rPr lang="en-US" sz="3200" b="0" dirty="0"/>
              <a:t>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 </a:t>
            </a: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3276600" y="752475"/>
            <a:ext cx="271462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Monotype Corsiva"/>
              </a:rPr>
              <a:t>Over View</a:t>
            </a:r>
            <a:endParaRPr lang="en-US" sz="60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FF"/>
              </a:solidFill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1752600" y="2057400"/>
            <a:ext cx="5791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94E0"/>
                </a:solidFill>
              </a:rPr>
              <a:t>Thank you</a:t>
            </a: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914400" y="4572000"/>
            <a:ext cx="7467600" cy="1371600"/>
          </a:xfrm>
          <a:prstGeom prst="rect">
            <a:avLst/>
          </a:prstGeom>
          <a:solidFill>
            <a:srgbClr val="F8F8F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/>
          <a:lstStyle/>
          <a:p>
            <a:pPr algn="ctr">
              <a:lnSpc>
                <a:spcPct val="90000"/>
              </a:lnSpc>
            </a:pPr>
            <a:r>
              <a:rPr lang="en-US"/>
              <a:t>Centum Learning Limited</a:t>
            </a:r>
            <a:endParaRPr lang="en-US" b="0"/>
          </a:p>
          <a:p>
            <a:pPr algn="ctr">
              <a:lnSpc>
                <a:spcPct val="90000"/>
              </a:lnSpc>
            </a:pPr>
            <a:r>
              <a:rPr lang="en-US" b="0"/>
              <a:t>Neelagagan, Mandi Road, Sultanpur, Mehrauli, New Delhi-110030</a:t>
            </a:r>
          </a:p>
          <a:p>
            <a:pPr algn="ctr">
              <a:lnSpc>
                <a:spcPct val="90000"/>
              </a:lnSpc>
            </a:pPr>
            <a:r>
              <a:rPr lang="en-US" b="0"/>
              <a:t>Tel: 91-11-46001100-01, Fax: 91-11-46001111</a:t>
            </a:r>
          </a:p>
          <a:p>
            <a:pPr algn="ctr">
              <a:lnSpc>
                <a:spcPct val="90000"/>
              </a:lnSpc>
            </a:pPr>
            <a:r>
              <a:rPr lang="en-US" b="0"/>
              <a:t>E-mail: </a:t>
            </a:r>
            <a:r>
              <a:rPr lang="en-US" b="0" i="1"/>
              <a:t>contactus@bharti.in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524000" y="43434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Monotype Corsiva"/>
              </a:rPr>
              <a:t>Building Activity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913" y="838200"/>
            <a:ext cx="3621087" cy="3429000"/>
          </a:xfrm>
          <a:prstGeom prst="rect">
            <a:avLst/>
          </a:prstGeom>
          <a:noFill/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286000" y="5562600"/>
            <a:ext cx="4876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Monotype Corsiva"/>
              </a:rPr>
              <a:t>An Input-To Productivity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  Training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1447800" y="2057400"/>
            <a:ext cx="586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  Encourage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371600" y="36576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  Aim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371600" y="5181600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  Motivation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590800" y="2712720"/>
            <a:ext cx="3352800" cy="1371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Team Building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81000" y="807720"/>
            <a:ext cx="2450123" cy="10424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/>
              <a:t>Establish Objective Together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81000" y="5379720"/>
            <a:ext cx="2643554" cy="109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/>
              <a:t>Develop a Participatory role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019800" y="731520"/>
            <a:ext cx="2450123" cy="10424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/>
              <a:t>Focus on Contributions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943600" y="5303520"/>
            <a:ext cx="2514600" cy="11521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/>
              <a:t>Promote Team responsibility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2819400" y="2255520"/>
            <a:ext cx="515815" cy="43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019800" y="2103120"/>
            <a:ext cx="451338" cy="603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2667000" y="4541520"/>
            <a:ext cx="515815" cy="54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324600" y="4236720"/>
            <a:ext cx="580292" cy="6583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Key role in Team Building Activity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2971800"/>
          </a:xfrm>
        </p:spPr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Spirituality &amp; Love</a:t>
            </a:r>
          </a:p>
          <a:p>
            <a:r>
              <a:rPr lang="en-US"/>
              <a:t>Open mindedness</a:t>
            </a:r>
          </a:p>
          <a:p>
            <a:r>
              <a:rPr lang="en-US"/>
              <a:t>Determination</a:t>
            </a:r>
          </a:p>
          <a:p>
            <a:r>
              <a:rPr lang="en-US"/>
              <a:t>Goal Orientation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7315200" y="1981200"/>
            <a:ext cx="762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7543800" y="2057400"/>
            <a:ext cx="228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5715000" y="2590800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7620000" y="25146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5943600" y="26670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5486400" y="2590800"/>
            <a:ext cx="2133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5334000" y="2209800"/>
            <a:ext cx="2286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6324600" y="2590800"/>
            <a:ext cx="1295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7" name="WordArt 17"/>
          <p:cNvSpPr>
            <a:spLocks noChangeArrowheads="1" noChangeShapeType="1" noTextEdit="1"/>
          </p:cNvSpPr>
          <p:nvPr/>
        </p:nvSpPr>
        <p:spPr bwMode="auto">
          <a:xfrm>
            <a:off x="7848600" y="3276600"/>
            <a:ext cx="1057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Team Building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 build="p"/>
      <p:bldP spid="40966" grpId="0" animBg="1"/>
      <p:bldP spid="40968" grpId="0" animBg="1"/>
      <p:bldP spid="40969" grpId="0" animBg="1"/>
      <p:bldP spid="40970" grpId="0" animBg="1"/>
      <p:bldP spid="40972" grpId="0" animBg="1"/>
      <p:bldP spid="40973" grpId="0" animBg="1"/>
      <p:bldP spid="40974" grpId="0" animBg="1"/>
      <p:bldP spid="40976" grpId="0" animBg="1"/>
      <p:bldP spid="409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88988"/>
            <a:ext cx="8632825" cy="4697412"/>
          </a:xfrm>
          <a:prstGeom prst="rect">
            <a:avLst/>
          </a:prstGeom>
          <a:noFill/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981201" y="5638800"/>
            <a:ext cx="5638800" cy="5524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Work place with no "Goal-Orientation".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hakde-shahrukhkh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6667500" cy="4191000"/>
          </a:xfrm>
          <a:prstGeom prst="rect">
            <a:avLst/>
          </a:prstGeom>
          <a:noFill/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2667000" y="5181600"/>
            <a:ext cx="40386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Never doubt that a small group of thoughtful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914400" y="55626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committed people can change the world. Indeed. It is the only thing that ever has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Times New Roman" pitchFamily="18" charset="0"/>
              </a:rPr>
              <a:t>Importance of Team Building Activity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Leads one’s mind to creativity.</a:t>
            </a:r>
          </a:p>
          <a:p>
            <a:r>
              <a:rPr lang="en-US">
                <a:latin typeface="Times New Roman" pitchFamily="18" charset="0"/>
              </a:rPr>
              <a:t>Encourage one to take initiative.</a:t>
            </a:r>
          </a:p>
          <a:p>
            <a:r>
              <a:rPr lang="en-US">
                <a:latin typeface="Times New Roman" pitchFamily="18" charset="0"/>
              </a:rPr>
              <a:t>Combined effort to single target.</a:t>
            </a:r>
          </a:p>
          <a:p>
            <a:r>
              <a:rPr lang="en-US">
                <a:latin typeface="Times New Roman" pitchFamily="18" charset="0"/>
              </a:rPr>
              <a:t>Provide space for individual growth.</a:t>
            </a:r>
          </a:p>
          <a:p>
            <a:r>
              <a:rPr lang="en-US">
                <a:latin typeface="Times New Roman" pitchFamily="18" charset="0"/>
              </a:rPr>
              <a:t>Broaden one’s vision.</a:t>
            </a:r>
          </a:p>
          <a:p>
            <a:r>
              <a:rPr lang="en-US">
                <a:latin typeface="Times New Roman" pitchFamily="18" charset="0"/>
              </a:rPr>
              <a:t>Rewards and recognition moves side by side.</a:t>
            </a:r>
          </a:p>
        </p:txBody>
      </p:sp>
      <p:pic>
        <p:nvPicPr>
          <p:cNvPr id="24584" name="Picture 8" descr="breaker-bo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406650"/>
            <a:ext cx="2438400" cy="1327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Team Building Activity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7200" cy="3429000"/>
          </a:xfrm>
        </p:spPr>
        <p:txBody>
          <a:bodyPr/>
          <a:lstStyle/>
          <a:p>
            <a:r>
              <a:rPr lang="en-US"/>
              <a:t>Groom one’s personality.</a:t>
            </a:r>
          </a:p>
          <a:p>
            <a:r>
              <a:rPr lang="en-US"/>
              <a:t>Broaden the Vision.</a:t>
            </a:r>
          </a:p>
          <a:p>
            <a:r>
              <a:rPr lang="en-US"/>
              <a:t>Feeling of ‘WE’ flourish. </a:t>
            </a:r>
          </a:p>
          <a:p>
            <a:r>
              <a:rPr lang="en-US"/>
              <a:t>Developing trust we co-workers.</a:t>
            </a:r>
          </a:p>
          <a:p>
            <a:r>
              <a:rPr lang="en-US"/>
              <a:t>Sense of responsibility develop instead of blaming</a:t>
            </a:r>
          </a:p>
        </p:txBody>
      </p:sp>
      <p:pic>
        <p:nvPicPr>
          <p:cNvPr id="44036" name="Picture 4" descr="busi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76400"/>
            <a:ext cx="22860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221</Words>
  <Application>Microsoft PowerPoint</Application>
  <PresentationFormat>On-screen Show (4:3)</PresentationFormat>
  <Paragraphs>65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2_Default Design</vt:lpstr>
      <vt:lpstr>1_Default Design</vt:lpstr>
      <vt:lpstr>Slide 1</vt:lpstr>
      <vt:lpstr>Slide 2</vt:lpstr>
      <vt:lpstr>Slide 3</vt:lpstr>
      <vt:lpstr>Slide 4</vt:lpstr>
      <vt:lpstr>Key role in Team Building Activity</vt:lpstr>
      <vt:lpstr>Slide 6</vt:lpstr>
      <vt:lpstr>Slide 7</vt:lpstr>
      <vt:lpstr>Importance of Team Building Activity</vt:lpstr>
      <vt:lpstr>Impact of Team Building Activity</vt:lpstr>
      <vt:lpstr>Team Building activity-challenges ahead </vt:lpstr>
      <vt:lpstr>Slide 11</vt:lpstr>
      <vt:lpstr>Slide 12</vt:lpstr>
      <vt:lpstr>   No matter what ever the geographical boundaries we have or whatever the ethic we possess and tradition we follow-we have to work together with a joined hands with mutual understanding  to achieve a specific target-A ‘Goal’ ahead.     </vt:lpstr>
      <vt:lpstr>Slide 14</vt:lpstr>
    </vt:vector>
  </TitlesOfParts>
  <Company>Bharti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</dc:title>
  <dc:creator>Sarabjeet Singh</dc:creator>
  <cp:lastModifiedBy>Avenger</cp:lastModifiedBy>
  <cp:revision>104</cp:revision>
  <dcterms:created xsi:type="dcterms:W3CDTF">2006-11-06T03:25:17Z</dcterms:created>
  <dcterms:modified xsi:type="dcterms:W3CDTF">2009-09-07T02:33:27Z</dcterms:modified>
</cp:coreProperties>
</file>